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12192000" cy="6858000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7FF812-57E1-46AA-8B01-8056C257C4D0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52438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776788"/>
            <a:ext cx="5486400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42975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E39D8-F59E-4CF6-A22D-F2322AEF5C2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672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E39D8-F59E-4CF6-A22D-F2322AEF5C2D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2603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1643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4460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981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86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2661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9494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8451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83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994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638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de-D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90163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A52B49B2-23D8-4BE8-A331-6F9FDD013E41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777F9A7-2D18-417B-BB00-41EC03A7E45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1556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2DBFC6-0583-3325-D3E7-0126C36850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A3135F-2C4E-E460-FDD2-7B7B513804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2221" y="2693269"/>
            <a:ext cx="4347557" cy="900113"/>
          </a:xfrm>
        </p:spPr>
        <p:txBody>
          <a:bodyPr/>
          <a:lstStyle/>
          <a:p>
            <a:br>
              <a:rPr lang="de-DE" dirty="0"/>
            </a:br>
            <a:r>
              <a:rPr lang="de-DE" sz="6000" dirty="0">
                <a:solidFill>
                  <a:schemeClr val="tx1"/>
                </a:solidFill>
                <a:latin typeface="Bahnschrift SemiLight SemiConde" panose="020B0502040204020203" pitchFamily="34" charset="0"/>
              </a:rPr>
              <a:t>am </a:t>
            </a:r>
            <a:r>
              <a:rPr lang="de-DE" sz="6000" dirty="0">
                <a:solidFill>
                  <a:schemeClr val="bg1"/>
                </a:solidFill>
                <a:latin typeface="Bahnschrift SemiLight SemiConde" panose="020B0502040204020203" pitchFamily="34" charset="0"/>
              </a:rPr>
              <a:t>24.04.2026</a:t>
            </a:r>
            <a:endParaRPr lang="de-DE" dirty="0">
              <a:solidFill>
                <a:schemeClr val="bg1"/>
              </a:solidFill>
              <a:latin typeface="Bahnschrift SemiLight SemiConde" panose="020B0502040204020203" pitchFamily="34" charset="0"/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61C9C28-94C1-5B66-8D70-3C707A15E5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761717"/>
            <a:ext cx="9670812" cy="972681"/>
          </a:xfrm>
        </p:spPr>
        <p:txBody>
          <a:bodyPr>
            <a:normAutofit/>
          </a:bodyPr>
          <a:lstStyle/>
          <a:p>
            <a:pPr algn="ctr"/>
            <a:r>
              <a:rPr lang="de-DE" sz="3200" dirty="0"/>
              <a:t>Lernen Sie die Schule und das HASA-Team kennen, informieren Sie sich bei Kaffee und Kuchen rund um HASA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3B7E44B-FB54-6B4E-9E94-741100DBBC7D}"/>
              </a:ext>
            </a:extLst>
          </p:cNvPr>
          <p:cNvSpPr txBox="1"/>
          <p:nvPr/>
        </p:nvSpPr>
        <p:spPr>
          <a:xfrm>
            <a:off x="825062" y="1677606"/>
            <a:ext cx="82613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6000" dirty="0">
                <a:latin typeface="Bahnschrift Light SemiCondensed" panose="020B0502040204020203" pitchFamily="34" charset="0"/>
              </a:rPr>
              <a:t>Tag der offenen Tür bei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EA4FE6C9-909A-BD29-C115-79DDC98718E6}"/>
              </a:ext>
            </a:extLst>
          </p:cNvPr>
          <p:cNvSpPr txBox="1"/>
          <p:nvPr/>
        </p:nvSpPr>
        <p:spPr>
          <a:xfrm>
            <a:off x="3922221" y="4902733"/>
            <a:ext cx="5059926" cy="1312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sz="2800" b="1" dirty="0">
                <a:latin typeface="Bahnschrift Light SemiCondensed" panose="020B0502040204020203" pitchFamily="34" charset="0"/>
              </a:rPr>
              <a:t>Von 14:00 bis 17:30 Uhr</a:t>
            </a:r>
          </a:p>
          <a:p>
            <a:pPr>
              <a:lnSpc>
                <a:spcPct val="150000"/>
              </a:lnSpc>
            </a:pPr>
            <a:r>
              <a:rPr lang="de-DE" sz="2800" b="1" dirty="0" err="1">
                <a:latin typeface="Bahnschrift Light SemiCondensed" panose="020B0502040204020203" pitchFamily="34" charset="0"/>
              </a:rPr>
              <a:t>Würmstraße</a:t>
            </a:r>
            <a:r>
              <a:rPr lang="de-DE" sz="2800" b="1" dirty="0">
                <a:latin typeface="Bahnschrift Light SemiCondensed" panose="020B0502040204020203" pitchFamily="34" charset="0"/>
              </a:rPr>
              <a:t> 1, 71065 Sindelfingen</a:t>
            </a:r>
          </a:p>
        </p:txBody>
      </p:sp>
      <p:pic>
        <p:nvPicPr>
          <p:cNvPr id="14" name="Grafik 13" descr="Uhr mit einfarbiger Füllung">
            <a:extLst>
              <a:ext uri="{FF2B5EF4-FFF2-40B4-BE49-F238E27FC236}">
                <a16:creationId xmlns:a16="http://schemas.microsoft.com/office/drawing/2014/main" id="{25E63ED6-AB86-92DC-32E4-54B4FAC155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3265003" y="5008479"/>
            <a:ext cx="542925" cy="542925"/>
          </a:xfrm>
          <a:prstGeom prst="rect">
            <a:avLst/>
          </a:prstGeom>
        </p:spPr>
      </p:pic>
      <p:pic>
        <p:nvPicPr>
          <p:cNvPr id="16" name="Grafik 15" descr="Markierung mit einfarbiger Füllung">
            <a:extLst>
              <a:ext uri="{FF2B5EF4-FFF2-40B4-BE49-F238E27FC236}">
                <a16:creationId xmlns:a16="http://schemas.microsoft.com/office/drawing/2014/main" id="{FEA942CE-A070-A80C-6364-BBD0050CF5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208427" y="5663278"/>
            <a:ext cx="656076" cy="65607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2354690-D116-3D0A-C94D-58EE91DFF3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8" t="-4535" r="64674" b="2128"/>
          <a:stretch>
            <a:fillRect/>
          </a:stretch>
        </p:blipFill>
        <p:spPr>
          <a:xfrm>
            <a:off x="8531941" y="1817261"/>
            <a:ext cx="3222256" cy="811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065121"/>
      </p:ext>
    </p:extLst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Blaugrü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0</TotalTime>
  <Words>38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Arial</vt:lpstr>
      <vt:lpstr>Bahnschrift Light SemiCondensed</vt:lpstr>
      <vt:lpstr>Bahnschrift SemiLight SemiConde</vt:lpstr>
      <vt:lpstr>Calibri Light</vt:lpstr>
      <vt:lpstr>Metropolitan</vt:lpstr>
      <vt:lpstr> am 24.04.2026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Schmid, Frida</dc:creator>
  <cp:lastModifiedBy>Schmid, Frida</cp:lastModifiedBy>
  <cp:revision>3</cp:revision>
  <cp:lastPrinted>2026-03-17T10:05:12Z</cp:lastPrinted>
  <dcterms:created xsi:type="dcterms:W3CDTF">2026-03-17T08:22:26Z</dcterms:created>
  <dcterms:modified xsi:type="dcterms:W3CDTF">2026-03-17T15:22:29Z</dcterms:modified>
</cp:coreProperties>
</file>